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Canva Sans Bold" charset="1" panose="020B0803030501040103"/>
      <p:regular r:id="rId18"/>
    </p:embeddedFont>
    <p:embeddedFont>
      <p:font typeface="Canva Sans" charset="1" panose="020B0503030501040103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notesMasters/notesMaster1.xml" Type="http://schemas.openxmlformats.org/officeDocument/2006/relationships/notesMaster"/><Relationship Id="rId16" Target="theme/theme2.xml" Type="http://schemas.openxmlformats.org/officeDocument/2006/relationships/theme"/><Relationship Id="rId17" Target="notesSlides/notesSlide1.xml" Type="http://schemas.openxmlformats.org/officeDocument/2006/relationships/notes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notesSlides/notesSlide2.xml" Type="http://schemas.openxmlformats.org/officeDocument/2006/relationships/notesSlide"/><Relationship Id="rId21" Target="notesSlides/notesSlide3.xml" Type="http://schemas.openxmlformats.org/officeDocument/2006/relationships/notesSlide"/><Relationship Id="rId22" Target="notesSlides/notesSlide4.xml" Type="http://schemas.openxmlformats.org/officeDocument/2006/relationships/notesSlide"/><Relationship Id="rId23" Target="notesSlides/notesSlide5.xml" Type="http://schemas.openxmlformats.org/officeDocument/2006/relationships/notesSlide"/><Relationship Id="rId24" Target="notesSlides/notesSlide6.xml" Type="http://schemas.openxmlformats.org/officeDocument/2006/relationships/notesSlide"/><Relationship Id="rId25" Target="notesSlides/notesSlide7.xml" Type="http://schemas.openxmlformats.org/officeDocument/2006/relationships/notesSlide"/><Relationship Id="rId26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9569" y="547516"/>
            <a:ext cx="4811838" cy="962368"/>
          </a:xfrm>
          <a:custGeom>
            <a:avLst/>
            <a:gdLst/>
            <a:ahLst/>
            <a:cxnLst/>
            <a:rect r="r" b="b" t="t" l="l"/>
            <a:pathLst>
              <a:path h="962368" w="4811838">
                <a:moveTo>
                  <a:pt x="0" y="0"/>
                </a:moveTo>
                <a:lnTo>
                  <a:pt x="4811838" y="0"/>
                </a:lnTo>
                <a:lnTo>
                  <a:pt x="4811838" y="962368"/>
                </a:lnTo>
                <a:lnTo>
                  <a:pt x="0" y="9623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168112" y="7793415"/>
            <a:ext cx="3009454" cy="563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Presented by: 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168112" y="8309669"/>
            <a:ext cx="1970336" cy="877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8"/>
              </a:lnSpc>
            </a:pPr>
            <a:r>
              <a:rPr lang="en-US" sz="257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Amit Yadav  </a:t>
            </a:r>
          </a:p>
          <a:p>
            <a:pPr algn="ctr">
              <a:lnSpc>
                <a:spcPts val="3598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3168112" y="8776647"/>
            <a:ext cx="4870252" cy="906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4"/>
              </a:lnSpc>
            </a:pPr>
            <a:r>
              <a:rPr lang="en-US" sz="257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Intern, Infosys Springboard 6.0</a:t>
            </a:r>
          </a:p>
          <a:p>
            <a:pPr algn="ctr">
              <a:lnSpc>
                <a:spcPts val="3604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807" t="0" r="-1880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78511" y="2235362"/>
            <a:ext cx="5967082" cy="4114800"/>
          </a:xfrm>
          <a:custGeom>
            <a:avLst/>
            <a:gdLst/>
            <a:ahLst/>
            <a:cxnLst/>
            <a:rect r="r" b="b" t="t" l="l"/>
            <a:pathLst>
              <a:path h="4114800" w="5967082">
                <a:moveTo>
                  <a:pt x="0" y="0"/>
                </a:moveTo>
                <a:lnTo>
                  <a:pt x="5967082" y="0"/>
                </a:lnTo>
                <a:lnTo>
                  <a:pt x="59670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139238" y="4904677"/>
            <a:ext cx="9525" cy="430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8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5049081" y="7977300"/>
            <a:ext cx="3009454" cy="563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20"/>
              </a:lnSpc>
            </a:pPr>
            <a:r>
              <a:rPr lang="en-US" b="true" sz="33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Presented by: 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514936" y="8493554"/>
            <a:ext cx="1914428" cy="877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8"/>
              </a:lnSpc>
            </a:pPr>
            <a:r>
              <a:rPr lang="en-US" sz="257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Amit Yadav  </a:t>
            </a:r>
          </a:p>
          <a:p>
            <a:pPr algn="l">
              <a:lnSpc>
                <a:spcPts val="3598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4278511" y="8996324"/>
            <a:ext cx="4870252" cy="906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4"/>
              </a:lnSpc>
            </a:pPr>
            <a:r>
              <a:rPr lang="en-US" sz="257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Intern, Infosys Springboard 6.0</a:t>
            </a:r>
          </a:p>
          <a:p>
            <a:pPr algn="l">
              <a:lnSpc>
                <a:spcPts val="3604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DAGyvIeBzkQ</dc:identifier>
  <dcterms:modified xsi:type="dcterms:W3CDTF">2011-08-01T06:04:30Z</dcterms:modified>
  <cp:revision>1</cp:revision>
  <dc:title>SentinelNet.pptx</dc:title>
</cp:coreProperties>
</file>